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</p:sldIdLst>
  <p:sldSz cx="9144000" cy="6858000" type="screen4x3"/>
  <p:notesSz cx="6858000" cy="9144000"/>
  <p:photoAlbum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E8CD-007F-42FC-8983-FD2E272FB85F}" type="datetimeFigureOut">
              <a:rPr lang="nl-NL" smtClean="0"/>
              <a:t>29-10-2014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A594-49D3-445F-A415-B7BC753F31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7737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E8CD-007F-42FC-8983-FD2E272FB85F}" type="datetimeFigureOut">
              <a:rPr lang="nl-NL" smtClean="0"/>
              <a:t>29-10-2014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A594-49D3-445F-A415-B7BC753F31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3139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E8CD-007F-42FC-8983-FD2E272FB85F}" type="datetimeFigureOut">
              <a:rPr lang="nl-NL" smtClean="0"/>
              <a:t>29-10-2014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A594-49D3-445F-A415-B7BC753F31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326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E8CD-007F-42FC-8983-FD2E272FB85F}" type="datetimeFigureOut">
              <a:rPr lang="nl-NL" smtClean="0"/>
              <a:t>29-10-2014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A594-49D3-445F-A415-B7BC753F31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4146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E8CD-007F-42FC-8983-FD2E272FB85F}" type="datetimeFigureOut">
              <a:rPr lang="nl-NL" smtClean="0"/>
              <a:t>29-10-2014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A594-49D3-445F-A415-B7BC753F31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1657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E8CD-007F-42FC-8983-FD2E272FB85F}" type="datetimeFigureOut">
              <a:rPr lang="nl-NL" smtClean="0"/>
              <a:t>29-10-2014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A594-49D3-445F-A415-B7BC753F31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7605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E8CD-007F-42FC-8983-FD2E272FB85F}" type="datetimeFigureOut">
              <a:rPr lang="nl-NL" smtClean="0"/>
              <a:t>29-10-2014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A594-49D3-445F-A415-B7BC753F31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7001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E8CD-007F-42FC-8983-FD2E272FB85F}" type="datetimeFigureOut">
              <a:rPr lang="nl-NL" smtClean="0"/>
              <a:t>29-10-2014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A594-49D3-445F-A415-B7BC753F31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7244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E8CD-007F-42FC-8983-FD2E272FB85F}" type="datetimeFigureOut">
              <a:rPr lang="nl-NL" smtClean="0"/>
              <a:t>29-10-2014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A594-49D3-445F-A415-B7BC753F31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2743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E8CD-007F-42FC-8983-FD2E272FB85F}" type="datetimeFigureOut">
              <a:rPr lang="nl-NL" smtClean="0"/>
              <a:t>29-10-2014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A594-49D3-445F-A415-B7BC753F31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91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E8CD-007F-42FC-8983-FD2E272FB85F}" type="datetimeFigureOut">
              <a:rPr lang="nl-NL" smtClean="0"/>
              <a:t>29-10-2014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A594-49D3-445F-A415-B7BC753F31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6721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AE8CD-007F-42FC-8983-FD2E272FB85F}" type="datetimeFigureOut">
              <a:rPr lang="nl-NL" smtClean="0"/>
              <a:t>29-10-2014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DA594-49D3-445F-A415-B7BC753F31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883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3-11-19 om 07.58.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5963"/>
            <a:ext cx="9144000" cy="542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2742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3-11-19 om 08.01.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8" y="0"/>
            <a:ext cx="89233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4898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3-11-19 om 08.02.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0"/>
            <a:ext cx="9144000" cy="5905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9574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3-11-19 om 08.02.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788"/>
            <a:ext cx="9144000" cy="6702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6096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3-11-19 om 08.02.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975"/>
            <a:ext cx="9144000" cy="6494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9149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3-11-19 om 08.02.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0"/>
            <a:ext cx="80946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3928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3-11-19 om 08.03.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0"/>
            <a:ext cx="82026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8451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3-11-19 om 08.03.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2088"/>
            <a:ext cx="9144000" cy="3933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5862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3-11-19 om 08.03.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25"/>
            <a:ext cx="9144000" cy="5973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9388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3-11-19 om 08.03.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675"/>
            <a:ext cx="9144000" cy="5962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6895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3-11-19 om 08.04.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3" y="0"/>
            <a:ext cx="8942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5893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3-11-19 om 07.58.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075"/>
            <a:ext cx="9144000" cy="5911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6639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3-11-19 om 08.05.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338"/>
            <a:ext cx="9144000" cy="6029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3409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3-11-19 om 08.05.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8038"/>
            <a:ext cx="9144000" cy="5241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8027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3-11-19 om 08.05.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438"/>
            <a:ext cx="9144000" cy="5953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7843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3-11-19 om 08.05.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713"/>
            <a:ext cx="9144000" cy="6378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076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3-11-19 om 08.06.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888"/>
            <a:ext cx="9144000" cy="6626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0768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3-11-19 om 08.06.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7388"/>
            <a:ext cx="9144000" cy="5483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336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3-11-19 om 08.06.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0"/>
            <a:ext cx="79502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96370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3-11-19 om 08.06.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0"/>
            <a:ext cx="79057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688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3-11-19 om 08.07.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0"/>
            <a:ext cx="87804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10341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3-11-19 om 08.07.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688"/>
            <a:ext cx="9144000" cy="5762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1458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3-11-19 om 07.58.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0"/>
            <a:ext cx="9144000" cy="5840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3676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3-11-19 om 08.07.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038"/>
            <a:ext cx="9144000" cy="4987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8229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3-11-19 om 07.58.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750"/>
            <a:ext cx="9144000" cy="6030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4616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3-11-19 om 07.58.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"/>
            <a:ext cx="9144000" cy="6323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9160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3-11-19 om 07.59.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0"/>
            <a:ext cx="9144000" cy="666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2500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3-11-19 om 08.00.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25"/>
            <a:ext cx="9144000" cy="6381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3590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3-11-19 om 08.01.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513"/>
            <a:ext cx="9144000" cy="6276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7914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3-11-19 om 08.01.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275"/>
            <a:ext cx="9144000" cy="5759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861998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1DC786DE24794EA6A9AA91DAEF059A" ma:contentTypeVersion="" ma:contentTypeDescription="Een nieuw document maken." ma:contentTypeScope="" ma:versionID="dd40db9039a8637bbe1f9a5effe737b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ed2a6fdfcb71de048e140027f1bc31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D2AB7AE-7A5C-439F-854A-946DFDFD58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CE07472-A6AB-4C6E-AFEB-8D927959DD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D346F9-0452-4457-AD3A-96751CECF00F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Diavoorstelling (4:3)</PresentationFormat>
  <Paragraphs>0</Paragraphs>
  <Slides>30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3" baseType="lpstr">
      <vt:lpstr>Arial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Hessel</dc:creator>
  <cp:lastModifiedBy>Angelique Withaar</cp:lastModifiedBy>
  <cp:revision>2</cp:revision>
  <dcterms:created xsi:type="dcterms:W3CDTF">2013-11-19T07:33:39Z</dcterms:created>
  <dcterms:modified xsi:type="dcterms:W3CDTF">2014-10-29T09:17:59Z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0x0101004F1DC786DE24794EA6A9AA91DAEF059A</vt:lpwstr>
  </property>
</Properties>
</file>